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11.xml" Type="http://schemas.openxmlformats.org/officeDocument/2006/relationships/slide" Id="rId16"/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2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3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2" name="Shape 7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3" name="Shape 7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4" name="Shape 13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5" name="Shape 13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41" name="Shape 1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2" name="Shape 14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8" name="Shape 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9" name="Shape 79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5" name="Shape 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6" name="Shape 8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2" name="Shape 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3" name="Shape 9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9" name="Shape 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0" name="Shape 10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6" name="Shape 10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7" name="Shape 10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3" name="Shape 1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4" name="Shape 11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0" name="Shape 12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1" name="Shape 12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7" name="Shape 1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8" name="Shape 12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/>
          <p:nvPr/>
        </p:nvSpPr>
        <p:spPr>
          <a:xfrm>
            <a:off y="1200150" x="0"/>
            <a:ext cy="2743199" cx="9144000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9" name="Shape 9"/>
          <p:cNvGrpSpPr/>
          <p:nvPr/>
        </p:nvGrpSpPr>
        <p:grpSpPr>
          <a:xfrm>
            <a:off y="-1078" x="0"/>
            <a:ext cy="5144627" cx="1827407"/>
            <a:chOff y="-1438" x="0"/>
            <a:chExt cy="6859503" cx="798029"/>
          </a:xfrm>
        </p:grpSpPr>
        <p:sp>
          <p:nvSpPr>
            <p:cNvPr id="10" name="Shape 10"/>
            <p:cNvSpPr/>
            <p:nvPr/>
          </p:nvSpPr>
          <p:spPr>
            <a:xfrm>
              <a:off y="-1438" x="0"/>
              <a:ext cy="6858065" cx="798029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1" name="Shape 11"/>
            <p:cNvSpPr/>
            <p:nvPr/>
          </p:nvSpPr>
          <p:spPr>
            <a:xfrm>
              <a:off y="0" x="0"/>
              <a:ext cy="6858065" cx="399014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12" name="Shape 12"/>
          <p:cNvGrpSpPr/>
          <p:nvPr/>
        </p:nvGrpSpPr>
        <p:grpSpPr>
          <a:xfrm flipH="1">
            <a:off y="0" x="7316591"/>
            <a:ext cy="5144627" cx="1827407"/>
            <a:chOff y="-1438" x="0"/>
            <a:chExt cy="6859503" cx="798029"/>
          </a:xfrm>
        </p:grpSpPr>
        <p:sp>
          <p:nvSpPr>
            <p:cNvPr id="13" name="Shape 13"/>
            <p:cNvSpPr/>
            <p:nvPr/>
          </p:nvSpPr>
          <p:spPr>
            <a:xfrm>
              <a:off y="-1438" x="0"/>
              <a:ext cy="6858065" cx="798029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4" name="Shape 14"/>
            <p:cNvSpPr/>
            <p:nvPr/>
          </p:nvSpPr>
          <p:spPr>
            <a:xfrm>
              <a:off y="0" x="0"/>
              <a:ext cy="6858065" cx="399014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15" name="Shape 15"/>
          <p:cNvSpPr txBox="1"/>
          <p:nvPr>
            <p:ph type="ctrTitle"/>
          </p:nvPr>
        </p:nvSpPr>
        <p:spPr>
          <a:xfrm>
            <a:off y="1568184" x="685800"/>
            <a:ext cy="12380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algn="ctr" indent="304800">
              <a:buSzPct val="100000"/>
              <a:defRPr sz="4800"/>
            </a:lvl1pPr>
            <a:lvl2pPr algn="ctr" indent="304800">
              <a:buSzPct val="100000"/>
              <a:defRPr sz="4800"/>
            </a:lvl2pPr>
            <a:lvl3pPr algn="ctr" indent="304800">
              <a:buSzPct val="100000"/>
              <a:defRPr sz="4800"/>
            </a:lvl3pPr>
            <a:lvl4pPr algn="ctr" indent="304800">
              <a:buSzPct val="100000"/>
              <a:defRPr sz="4800"/>
            </a:lvl4pPr>
            <a:lvl5pPr algn="ctr" indent="304800">
              <a:buSzPct val="100000"/>
              <a:defRPr sz="4800"/>
            </a:lvl5pPr>
            <a:lvl6pPr algn="ctr" indent="304800">
              <a:buSzPct val="100000"/>
              <a:defRPr sz="4800"/>
            </a:lvl6pPr>
            <a:lvl7pPr algn="ctr" indent="304800">
              <a:buSzPct val="100000"/>
              <a:defRPr sz="4800"/>
            </a:lvl7pPr>
            <a:lvl8pPr algn="ctr" indent="304800">
              <a:buSzPct val="100000"/>
              <a:defRPr sz="4800"/>
            </a:lvl8pPr>
            <a:lvl9pPr algn="ctr" indent="304800">
              <a:buSzPct val="100000"/>
              <a:defRPr sz="4800"/>
            </a:lvl9pPr>
          </a:lstStyle>
          <a:p/>
        </p:txBody>
      </p:sp>
      <p:sp>
        <p:nvSpPr>
          <p:cNvPr id="16" name="Shape 16"/>
          <p:cNvSpPr txBox="1"/>
          <p:nvPr>
            <p:ph idx="1" type="subTitle"/>
          </p:nvPr>
        </p:nvSpPr>
        <p:spPr>
          <a:xfrm>
            <a:off y="2914650" x="685800"/>
            <a:ext cy="658500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1pPr>
            <a:lvl2pPr algn="ctr" indent="152400" marL="0">
              <a:spcBef>
                <a:spcPts val="0"/>
              </a:spcBef>
              <a:buClr>
                <a:schemeClr val="lt2"/>
              </a:buClr>
              <a:buNone/>
              <a:defRPr>
                <a:solidFill>
                  <a:schemeClr val="lt2"/>
                </a:solidFill>
              </a:defRPr>
            </a:lvl2pPr>
            <a:lvl3pPr algn="ctr" indent="152400" marL="0">
              <a:spcBef>
                <a:spcPts val="0"/>
              </a:spcBef>
              <a:buClr>
                <a:schemeClr val="lt2"/>
              </a:buClr>
              <a:buNone/>
              <a:defRPr>
                <a:solidFill>
                  <a:schemeClr val="lt2"/>
                </a:solidFill>
              </a:defRPr>
            </a:lvl3pPr>
            <a:lvl4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4pPr>
            <a:lvl5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5pPr>
            <a:lvl6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6pPr>
            <a:lvl7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7pPr>
            <a:lvl8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8pPr>
            <a:lvl9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19" name="Shape 19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20" name="Shape 20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1" name="Shape 21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22" name="Shape 22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23" name="Shape 2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4" name="Shape 2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25" name="Shape 25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6" name="Shape 2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8" name="Shape 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" name="Shape 29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30" name="Shape 30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31" name="Shape 31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2" name="Shape 32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33" name="Shape 33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34" name="Shape 34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5" name="Shape 35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36" name="Shape 36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0" name="Shape 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1" name="Shape 41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42" name="Shape 42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43" name="Shape 4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4" name="Shape 4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45" name="Shape 45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46" name="Shape 4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7" name="Shape 4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48" name="Shape 48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49" name="Shape 4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50" name="Shape 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1" name="Shape 51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52" name="Shape 52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53" name="Shape 5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54" name="Shape 5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55" name="Shape 55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56" name="Shape 5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57" name="Shape 5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58" name="Shape 58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-171450" marL="285750">
              <a:spcBef>
                <a:spcPts val="0"/>
              </a:spcBef>
              <a:buClr>
                <a:schemeClr val="lt2"/>
              </a:buClr>
              <a:buSzPct val="100000"/>
              <a:buNone/>
              <a:defRPr sz="1800">
                <a:solidFill>
                  <a:schemeClr val="lt2"/>
                </a:solidFill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62" name="Shape 62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63" name="Shape 6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64" name="Shape 6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65" name="Shape 65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66" name="Shape 6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67" name="Shape 6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68" name="Shape 68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1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t="50%" b="50%" r="50%" l="50%"/>
          </a:path>
          <a:tileRect/>
        </a:gra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52400" marL="342900">
              <a:spcBef>
                <a:spcPts val="600"/>
              </a:spcBef>
              <a:buClr>
                <a:schemeClr val="lt1"/>
              </a:buClr>
              <a:buSzPct val="100000"/>
              <a:buFont typeface="Trebuchet MS"/>
              <a:defRPr sz="3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33350" marL="742950">
              <a:spcBef>
                <a:spcPts val="480"/>
              </a:spcBef>
              <a:buClr>
                <a:schemeClr val="lt1"/>
              </a:buClr>
              <a:buSzPct val="100000"/>
              <a:buFont typeface="Trebuchet MS"/>
              <a:defRPr sz="24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76200" marL="1143000">
              <a:spcBef>
                <a:spcPts val="480"/>
              </a:spcBef>
              <a:buClr>
                <a:schemeClr val="lt1"/>
              </a:buClr>
              <a:buSzPct val="100000"/>
              <a:buFont typeface="Trebuchet MS"/>
              <a:defRPr sz="24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14300" marL="16002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14300" marL="20574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114300" marL="25146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14300" marL="29718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114300" marL="34290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14300" marL="38862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11.xml.rels><?xml version="1.0" encoding="UTF-8" standalone="yes"?><Relationships xmlns="http://schemas.openxmlformats.org/package/2006/relationships"><Relationship Target="../notesSlides/notesSlide1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9" name="Shape 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0" name="Shape 70"/>
          <p:cNvSpPr txBox="1"/>
          <p:nvPr>
            <p:ph type="ctrTitle"/>
          </p:nvPr>
        </p:nvSpPr>
        <p:spPr>
          <a:xfrm>
            <a:off y="1568184" x="685800"/>
            <a:ext cy="12380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s"/>
              <a:t>You have to click to change slide!!</a:t>
            </a:r>
          </a:p>
        </p:txBody>
      </p:sp>
      <p:sp>
        <p:nvSpPr>
          <p:cNvPr id="71" name="Shape 71"/>
          <p:cNvSpPr txBox="1"/>
          <p:nvPr>
            <p:ph idx="1" type="subTitle"/>
          </p:nvPr>
        </p:nvSpPr>
        <p:spPr>
          <a:xfrm>
            <a:off y="2914650" x="685800"/>
            <a:ext cy="658500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134F5C"/>
        </a:solidFill>
      </p:bgPr>
    </p:bg>
    <p:spTree>
      <p:nvGrpSpPr>
        <p:cNvPr id="130" name="Shape 1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1" name="Shape 13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s"/>
              <a:t>El Jardín</a:t>
            </a:r>
          </a:p>
        </p:txBody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y="12090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Es un jardín. El jardín es bello y grande. </a:t>
            </a:r>
          </a:p>
        </p:txBody>
      </p:sp>
      <p:sp>
        <p:nvSpPr>
          <p:cNvPr id="133" name="Shape 133"/>
          <p:cNvSpPr/>
          <p:nvPr/>
        </p:nvSpPr>
        <p:spPr>
          <a:xfrm>
            <a:off y="2200250" x="5309325"/>
            <a:ext cy="2095799" cx="27950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EA9999"/>
        </a:solidFill>
      </p:bgPr>
    </p:bg>
    <p:spTree>
      <p:nvGrpSpPr>
        <p:cNvPr id="137" name="Shape 13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8" name="Shape 13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s"/>
              <a:t>El Garaje </a:t>
            </a:r>
          </a:p>
        </p:txBody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Es un garaje. El garaje es grande y viejo.   </a:t>
            </a:r>
          </a:p>
        </p:txBody>
      </p:sp>
      <p:sp>
        <p:nvSpPr>
          <p:cNvPr id="140" name="Shape 140"/>
          <p:cNvSpPr/>
          <p:nvPr/>
        </p:nvSpPr>
        <p:spPr>
          <a:xfrm>
            <a:off y="2062327" x="5103125"/>
            <a:ext cy="2572024" cx="34267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5" name="Shape 7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6" name="Shape 76"/>
          <p:cNvSpPr txBox="1"/>
          <p:nvPr>
            <p:ph type="ctrTitle"/>
          </p:nvPr>
        </p:nvSpPr>
        <p:spPr>
          <a:xfrm>
            <a:off y="1568184" x="685800"/>
            <a:ext cy="12380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s"/>
              <a:t>La Mansion</a:t>
            </a:r>
          </a:p>
        </p:txBody>
      </p:sp>
      <p:sp>
        <p:nvSpPr>
          <p:cNvPr id="77" name="Shape 77"/>
          <p:cNvSpPr txBox="1"/>
          <p:nvPr>
            <p:ph idx="1" type="subTitle"/>
          </p:nvPr>
        </p:nvSpPr>
        <p:spPr>
          <a:xfrm>
            <a:off y="2914650" x="685800"/>
            <a:ext cy="658500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Por Samuel Govan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81" name="Shape 8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s"/>
              <a:t>La Mansion</a:t>
            </a:r>
          </a:p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y="11289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La mansión es grande, bonita , y impresionate. </a:t>
            </a:r>
          </a:p>
        </p:txBody>
      </p:sp>
      <p:sp>
        <p:nvSpPr>
          <p:cNvPr id="84" name="Shape 84"/>
          <p:cNvSpPr/>
          <p:nvPr/>
        </p:nvSpPr>
        <p:spPr>
          <a:xfrm>
            <a:off y="2588800" x="5801700"/>
            <a:ext cy="2386249" cx="29847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0000"/>
        </a:solidFill>
      </p:bgPr>
    </p:bg>
    <p:spTree>
      <p:nvGrpSpPr>
        <p:cNvPr id="88" name="Shape 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9" name="Shape 8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s"/>
              <a:t>La Cocina</a:t>
            </a:r>
          </a:p>
        </p:txBody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y="116450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Es una cocina. La cocina es moderna y lujosa. </a:t>
            </a:r>
          </a:p>
        </p:txBody>
      </p:sp>
      <p:sp>
        <p:nvSpPr>
          <p:cNvPr id="91" name="Shape 91"/>
          <p:cNvSpPr/>
          <p:nvPr/>
        </p:nvSpPr>
        <p:spPr>
          <a:xfrm>
            <a:off y="2360150" x="5439950"/>
            <a:ext cy="2211900" cx="29429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1C232"/>
        </a:solidFill>
      </p:bgPr>
    </p:bg>
    <p:spTree>
      <p:nvGrpSpPr>
        <p:cNvPr id="95" name="Shape 9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6" name="Shape 9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s"/>
              <a:t>El Comedor</a:t>
            </a:r>
          </a:p>
        </p:txBody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Es un comedor. El comedor es moderno,  nuevo, y fabuloso.</a:t>
            </a:r>
          </a:p>
        </p:txBody>
      </p:sp>
      <p:sp>
        <p:nvSpPr>
          <p:cNvPr id="98" name="Shape 98"/>
          <p:cNvSpPr/>
          <p:nvPr/>
        </p:nvSpPr>
        <p:spPr>
          <a:xfrm>
            <a:off y="2174700" x="5748000"/>
            <a:ext cy="2036599" cx="25457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783F04"/>
        </a:solidFill>
      </p:bgPr>
    </p:bg>
    <p:spTree>
      <p:nvGrpSpPr>
        <p:cNvPr id="102" name="Shape 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3" name="Shape 103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s"/>
              <a:t>La Sala</a:t>
            </a:r>
          </a:p>
        </p:txBody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Es una sala. La sala es moderna y bella.</a:t>
            </a:r>
          </a:p>
        </p:txBody>
      </p:sp>
      <p:sp>
        <p:nvSpPr>
          <p:cNvPr id="105" name="Shape 105"/>
          <p:cNvSpPr/>
          <p:nvPr/>
        </p:nvSpPr>
        <p:spPr>
          <a:xfrm>
            <a:off y="2397175" x="5944350"/>
            <a:ext cy="1914474" cx="25548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C343D"/>
        </a:solidFill>
      </p:bgPr>
    </p:bg>
    <p:spTree>
      <p:nvGrpSpPr>
        <p:cNvPr id="109" name="Shape 10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0" name="Shape 110"/>
          <p:cNvSpPr txBox="1"/>
          <p:nvPr>
            <p:ph type="title"/>
          </p:nvPr>
        </p:nvSpPr>
        <p:spPr>
          <a:xfrm>
            <a:off y="214903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s"/>
              <a:t>El Baño</a:t>
            </a:r>
          </a:p>
        </p:txBody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Es un baño. El baño es moderno y pequeño.</a:t>
            </a:r>
          </a:p>
        </p:txBody>
      </p:sp>
      <p:sp>
        <p:nvSpPr>
          <p:cNvPr id="112" name="Shape 112"/>
          <p:cNvSpPr/>
          <p:nvPr/>
        </p:nvSpPr>
        <p:spPr>
          <a:xfrm>
            <a:off y="2218100" x="5606749"/>
            <a:ext cy="1912024" cx="28722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9900"/>
        </a:solidFill>
      </p:bgPr>
    </p:bg>
    <p:spTree>
      <p:nvGrpSpPr>
        <p:cNvPr id="116" name="Shape 11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7" name="Shape 11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s"/>
              <a:t>
</a:t>
            </a:r>
            <a:r>
              <a:rPr lang="es"/>
              <a:t>El Cuarto </a:t>
            </a:r>
          </a:p>
        </p:txBody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Es un cuarto. El cuarto es fabuloso y moderno. </a:t>
            </a:r>
          </a:p>
        </p:txBody>
      </p:sp>
      <p:sp>
        <p:nvSpPr>
          <p:cNvPr id="119" name="Shape 119"/>
          <p:cNvSpPr/>
          <p:nvPr/>
        </p:nvSpPr>
        <p:spPr>
          <a:xfrm>
            <a:off y="2441224" x="6035125"/>
            <a:ext cy="2256424" cx="19333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4C1130"/>
        </a:solidFill>
      </p:bgPr>
    </p:bg>
    <p:spTree>
      <p:nvGrpSpPr>
        <p:cNvPr id="123" name="Shape 12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4" name="Shape 124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s"/>
              <a:t>El Patio</a:t>
            </a:r>
          </a:p>
        </p:txBody>
      </p:sp>
      <p:sp>
        <p:nvSpPr>
          <p:cNvPr id="125" name="Shape 125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Es un patio. El patio es magnífico y grande. </a:t>
            </a:r>
          </a:p>
        </p:txBody>
      </p:sp>
      <p:sp>
        <p:nvSpPr>
          <p:cNvPr id="126" name="Shape 126"/>
          <p:cNvSpPr/>
          <p:nvPr/>
        </p:nvSpPr>
        <p:spPr>
          <a:xfrm>
            <a:off y="2360553" x="5317450"/>
            <a:ext cy="2237375" cx="298255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spotlight">
  <a:themeElements>
    <a:clrScheme name="Custom 439">
      <a:dk1>
        <a:srgbClr val="000000"/>
      </a:dk1>
      <a:lt1>
        <a:srgbClr val="FFFFFF"/>
      </a:lt1>
      <a:dk2>
        <a:srgbClr val="5C6E95"/>
      </a:dk2>
      <a:lt2>
        <a:srgbClr val="ACB4C2"/>
      </a:lt2>
      <a:accent1>
        <a:srgbClr val="667E50"/>
      </a:accent1>
      <a:accent2>
        <a:srgbClr val="CFBF73"/>
      </a:accent2>
      <a:accent3>
        <a:srgbClr val="8C7C82"/>
      </a:accent3>
      <a:accent4>
        <a:srgbClr val="9ABF87"/>
      </a:accent4>
      <a:accent5>
        <a:srgbClr val="CF9462"/>
      </a:accent5>
      <a:accent6>
        <a:srgbClr val="A25642"/>
      </a:accent6>
      <a:hlink>
        <a:srgbClr val="5173A5"/>
      </a:hlink>
      <a:folHlink>
        <a:srgbClr val="687282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